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0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02"/>
    <p:restoredTop sz="94737"/>
  </p:normalViewPr>
  <p:slideViewPr>
    <p:cSldViewPr snapToGrid="0" snapToObjects="1">
      <p:cViewPr>
        <p:scale>
          <a:sx n="67" d="100"/>
          <a:sy n="67" d="100"/>
        </p:scale>
        <p:origin x="13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onizing particle</a:t>
            </a:r>
            <a:endParaRPr lang="en-US" sz="24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V</a:t>
            </a:r>
            <a:endParaRPr lang="en-US" sz="2400"/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6416833" y="1812119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2562" y="4792626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18040" y="4431533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18443" y="4663086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04523" y="48753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090603" y="51293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476683" y="53325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862763" y="556624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264718" y="576944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068378" y="4344505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3454461" y="4491825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898482" y="4608665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284574" y="4696119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920045" y="3355918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298411" y="3714585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2682332" y="4054945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1602730" y="475306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1614861" y="520329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1630089" y="5653538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1619992" y="6103777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1621521" y="6554016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1614482" y="700425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1623050" y="745449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4692584" y="5463481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4697714" y="6077709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4707053" y="6576045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4717331" y="7097576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4707053" y="7479022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4680071" y="7886031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4706405" y="8177382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8588940" y="2158790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7050860" y="3133202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1413629" y="8162639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1321029" y="4303810"/>
            <a:ext cx="0" cy="3676133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1495007" y="2708515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2027743" y="8954980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82270" y="5802478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1827760" y="2902369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1084" name="TextBox 1083"/>
          <p:cNvSpPr txBox="1"/>
          <p:nvPr/>
        </p:nvSpPr>
        <p:spPr>
          <a:xfrm>
            <a:off x="7544596" y="2292047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9133486" y="3165333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7528024" y="4115345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9128917" y="4946524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7102075" y="6920741"/>
                <a:ext cx="6031831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2075" y="6920741"/>
                <a:ext cx="6031831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4900860" y="1065089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4934238" y="2292047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5242625" y="2569803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4421409" y="74193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3965</TotalTime>
  <Words>38</Words>
  <Application>Microsoft Macintosh PowerPoint</Application>
  <PresentationFormat>Custom</PresentationFormat>
  <Paragraphs>28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Calibri Light</vt:lpstr>
      <vt:lpstr>Cambria Math</vt:lpstr>
      <vt:lpstr>Charter</vt:lpstr>
      <vt:lpstr>Charter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cp:lastPrinted>2018-05-30T09:01:50Z</cp:lastPrinted>
  <dcterms:created xsi:type="dcterms:W3CDTF">2018-05-24T07:30:31Z</dcterms:created>
  <dcterms:modified xsi:type="dcterms:W3CDTF">2018-05-30T14:40:03Z</dcterms:modified>
</cp:coreProperties>
</file>

<file path=docProps/thumbnail.jpeg>
</file>